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2" r:id="rId2"/>
    <p:sldId id="258" r:id="rId3"/>
    <p:sldId id="264" r:id="rId4"/>
    <p:sldId id="265" r:id="rId5"/>
    <p:sldId id="266" r:id="rId6"/>
    <p:sldId id="274" r:id="rId7"/>
    <p:sldId id="267" r:id="rId8"/>
    <p:sldId id="269" r:id="rId9"/>
    <p:sldId id="270" r:id="rId10"/>
    <p:sldId id="268" r:id="rId11"/>
    <p:sldId id="271" r:id="rId12"/>
    <p:sldId id="273" r:id="rId13"/>
    <p:sldId id="272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E54C-572A-4E69-A5AC-BB56EE09954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C6CDC-5EF2-4016-8F02-B10DAE8EE3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C6CDC-5EF2-4016-8F02-B10DAE8EE31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Рисунок 12" descr="95181509_large_358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876256" y="404664"/>
            <a:ext cx="1870252" cy="1872928"/>
          </a:xfrm>
          <a:prstGeom prst="rect">
            <a:avLst/>
          </a:prstGeom>
        </p:spPr>
      </p:pic>
      <p:pic>
        <p:nvPicPr>
          <p:cNvPr id="1028" name="Picture 4" descr="D:\Лидия\шаблоны\Авторские шаблоны\мои блёстки\Безимени-6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260648"/>
            <a:ext cx="6793130" cy="24210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>
                <a:solidFill>
                  <a:prstClr val="black"/>
                </a:solidFill>
              </a:rPr>
              <a:pPr/>
              <a:t>29.01.2018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95181509_large_358.pn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6876256" y="404664"/>
            <a:ext cx="1870252" cy="1872928"/>
          </a:xfrm>
          <a:prstGeom prst="rect">
            <a:avLst/>
          </a:prstGeom>
        </p:spPr>
      </p:pic>
      <p:pic>
        <p:nvPicPr>
          <p:cNvPr id="20" name="Рисунок 19" descr="1363686206_4d961298.jpg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1520" y="2420888"/>
            <a:ext cx="5238750" cy="4176464"/>
          </a:xfrm>
          <a:prstGeom prst="rect">
            <a:avLst/>
          </a:prstGeom>
        </p:spPr>
      </p:pic>
      <p:sp>
        <p:nvSpPr>
          <p:cNvPr id="17" name="Прямоугольник 16"/>
          <p:cNvSpPr/>
          <p:nvPr userDrawn="1"/>
        </p:nvSpPr>
        <p:spPr>
          <a:xfrm>
            <a:off x="251520" y="260648"/>
            <a:ext cx="8640960" cy="63367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" name="Группа 12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Половина рамки 9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Половина рамки 10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Группа 13"/>
          <p:cNvGrpSpPr/>
          <p:nvPr userDrawn="1"/>
        </p:nvGrpSpPr>
        <p:grpSpPr>
          <a:xfrm flipH="1" flipV="1">
            <a:off x="0" y="0"/>
            <a:ext cx="9144000" cy="6858000"/>
            <a:chOff x="0" y="0"/>
            <a:chExt cx="9144000" cy="6858000"/>
          </a:xfrm>
        </p:grpSpPr>
        <p:sp>
          <p:nvSpPr>
            <p:cNvPr id="15" name="Половина рамки 14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Половина рамки 15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6385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3.depositphotos.com/1000148/112/i/950/depositphotos_1123461-stock-photo-illustration-of-a-birthday-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40960" cy="64541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11240126" flipV="1">
            <a:off x="3618864" y="364302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Группа «ПОЧЕМУЧКИ»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916832"/>
            <a:ext cx="83614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именинника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детском саду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14847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Детский сад №213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67944" y="40770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фотоотчет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стя\Desktop\день рожден\IMG_20180119_161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714656" cy="578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стя\Desktop\день рожден\IMG_20180119_161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589" y="548680"/>
            <a:ext cx="7584843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32848" cy="572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стя\Desktop\день рожден\IMG_20180119_162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992888" cy="59946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23728" y="501317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Что такое день рожденья? 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Это радость и веселье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 Это песни, шутки, смех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 День рожденья, день рожденья,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 День, который лучше всех!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 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80728" y="5949280"/>
            <a:ext cx="8363272" cy="72008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Используемые источники: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3923928" y="5949280"/>
            <a:ext cx="3628582" cy="41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Monotype Corsiva" pitchFamily="66" charset="0"/>
              </a:rPr>
              <a:t>Сайт </a:t>
            </a:r>
            <a:r>
              <a:rPr lang="en-US" sz="2000" b="1" dirty="0">
                <a:solidFill>
                  <a:prstClr val="black"/>
                </a:solidFill>
                <a:latin typeface="Monotype Corsiva" pitchFamily="66" charset="0"/>
                <a:hlinkClick r:id="rId2"/>
              </a:rPr>
              <a:t>http://linda6035.ucoz.ru/</a:t>
            </a:r>
            <a:r>
              <a:rPr lang="ru-RU" sz="2000" b="1" dirty="0">
                <a:solidFill>
                  <a:prstClr val="black"/>
                </a:solidFill>
                <a:latin typeface="Monotype Corsiva" pitchFamily="66" charset="0"/>
              </a:rPr>
              <a:t>    </a:t>
            </a:r>
            <a:r>
              <a:rPr lang="ru-RU" sz="2000" b="1" i="1" dirty="0">
                <a:solidFill>
                  <a:prstClr val="black"/>
                </a:solidFill>
                <a:latin typeface="Monotype Corsiva" pitchFamily="66" charset="0"/>
              </a:rPr>
              <a:t>  </a:t>
            </a:r>
            <a:endParaRPr lang="ru-RU" sz="20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267744" y="1484784"/>
            <a:ext cx="4680520" cy="93610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227687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Благодарим семью Шмидт за   организацию праздника!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31840" y="494116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2018 г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/>
              <a:t>       Цель этого праздника </a:t>
            </a:r>
            <a:r>
              <a:rPr lang="ru-RU" sz="2400" dirty="0" smtClean="0"/>
              <a:t>- не только поздравление с днем рождения именинников, но и развитие интеллектуально-творческих, организаторских способностей у детей, развитие смекалки, творческой фантазии, умения быстро ориентироваться в обстановке, включаться в коллективную работу и радость окружающих.</a:t>
            </a:r>
          </a:p>
          <a:p>
            <a:pPr algn="ctr">
              <a:buNone/>
            </a:pPr>
            <a:r>
              <a:rPr lang="ru-RU" sz="2400" b="1" u="sng" dirty="0" smtClean="0"/>
              <a:t>Задачи</a:t>
            </a:r>
            <a:r>
              <a:rPr lang="ru-RU" sz="2400" b="1" dirty="0" smtClean="0"/>
              <a:t>:</a:t>
            </a:r>
          </a:p>
          <a:p>
            <a:pPr>
              <a:buNone/>
            </a:pPr>
            <a:r>
              <a:rPr lang="ru-RU" sz="2400" dirty="0" smtClean="0"/>
              <a:t>- воспитывать у детей чувство коллективизма, добиваться поставленной перед собой цели;</a:t>
            </a:r>
          </a:p>
          <a:p>
            <a:pPr>
              <a:buNone/>
            </a:pPr>
            <a:r>
              <a:rPr lang="ru-RU" sz="2400" dirty="0" smtClean="0"/>
              <a:t>- содействовать развитию положительных эмоций, умения общаться со своими сверстниками;</a:t>
            </a:r>
          </a:p>
          <a:p>
            <a:pPr>
              <a:buNone/>
            </a:pPr>
            <a:r>
              <a:rPr lang="ru-RU" sz="2400" dirty="0" smtClean="0"/>
              <a:t>- способствовать развитию физических качеств у детей: ловкость, сила, быстрота и др., удовлетворять потребность детей в двигательной активности.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стя\Desktop\день рожден\IMG_20180119_154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632848" cy="5724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стя\Desktop\день рожден\IMG_20180119_154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стя\Desktop\день рожден\IMG_20180119_155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582134" cy="568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7771701" cy="582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стя\Desktop\день рожден\IMG_20180119_160731.jpg"/>
          <p:cNvPicPr>
            <a:picLocks noChangeAspect="1" noChangeArrowheads="1"/>
          </p:cNvPicPr>
          <p:nvPr/>
        </p:nvPicPr>
        <p:blipFill>
          <a:blip r:embed="rId2" cstate="print"/>
          <a:srcRect l="16674" t="22232"/>
          <a:stretch>
            <a:fillRect/>
          </a:stretch>
        </p:blipFill>
        <p:spPr bwMode="auto">
          <a:xfrm>
            <a:off x="899592" y="692696"/>
            <a:ext cx="7650724" cy="5355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стя\Desktop\день рожден\IMG_20180119_161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367126" cy="5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стя\Desktop\день рожден\IMG_20180119_161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894168" cy="5920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53</Words>
  <Application>Microsoft Office PowerPoint</Application>
  <PresentationFormat>Экран (4:3)</PresentationFormat>
  <Paragraphs>22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Используемые источники: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Настя</cp:lastModifiedBy>
  <cp:revision>11</cp:revision>
  <dcterms:created xsi:type="dcterms:W3CDTF">2014-03-06T17:09:20Z</dcterms:created>
  <dcterms:modified xsi:type="dcterms:W3CDTF">2018-01-29T02:05:49Z</dcterms:modified>
</cp:coreProperties>
</file>