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3" r:id="rId5"/>
    <p:sldId id="264" r:id="rId6"/>
    <p:sldId id="265" r:id="rId7"/>
    <p:sldId id="266" r:id="rId8"/>
    <p:sldId id="268" r:id="rId9"/>
    <p:sldId id="273" r:id="rId10"/>
    <p:sldId id="269" r:id="rId11"/>
    <p:sldId id="267" r:id="rId12"/>
    <p:sldId id="272" r:id="rId13"/>
    <p:sldId id="276" r:id="rId14"/>
    <p:sldId id="25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8A0000"/>
    <a:srgbClr val="6C0000"/>
    <a:srgbClr val="005000"/>
    <a:srgbClr val="007A00"/>
    <a:srgbClr val="194B32"/>
    <a:srgbClr val="006600"/>
    <a:srgbClr val="753805"/>
    <a:srgbClr val="7A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elenaranko.ucoz.ru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3068960"/>
            <a:ext cx="7272808" cy="165618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107950"/>
            <a:r>
              <a:rPr 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дошкольное учреждение </a:t>
            </a:r>
            <a:r>
              <a:rPr lang="ru-RU" sz="1800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сад №213</a:t>
            </a:r>
            <a:r>
              <a:rPr lang="ru-RU" sz="1800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800" dirty="0" smtClean="0">
                <a:latin typeface="Arial" charset="0"/>
                <a:ea typeface="Calibri" pitchFamily="34" charset="0"/>
                <a:cs typeface="Arial" charset="0"/>
              </a:rPr>
              <a:t/>
            </a:r>
            <a:br>
              <a:rPr lang="ru-RU" sz="1800" dirty="0" smtClean="0">
                <a:latin typeface="Arial" charset="0"/>
                <a:ea typeface="Calibri" pitchFamily="34" charset="0"/>
                <a:cs typeface="Arial" charset="0"/>
              </a:rPr>
            </a:br>
            <a:r>
              <a:rPr 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Октябрьского района г. Барнаула </a:t>
            </a:r>
            <a:br>
              <a:rPr 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ОСЕНЬ В ДЕТСКОМ САДУ</a:t>
            </a:r>
            <a:b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i="1" dirty="0" smtClean="0">
                <a:cs typeface="Arial" charset="0"/>
              </a:rPr>
              <a:t>Материал подготовили:</a:t>
            </a:r>
            <a:br>
              <a:rPr lang="ru-RU" sz="1800" b="1" i="1" dirty="0" smtClean="0">
                <a:cs typeface="Arial" charset="0"/>
              </a:rPr>
            </a:br>
            <a:r>
              <a:rPr lang="ru-RU" sz="1800" b="1" i="1" dirty="0" smtClean="0">
                <a:cs typeface="Arial" charset="0"/>
              </a:rPr>
              <a:t>воспитатели</a:t>
            </a:r>
            <a:br>
              <a:rPr lang="ru-RU" sz="1800" b="1" i="1" dirty="0" smtClean="0">
                <a:cs typeface="Arial" charset="0"/>
              </a:rPr>
            </a:br>
            <a:r>
              <a:rPr lang="ru-RU" sz="1800" b="1" i="1" dirty="0" err="1" smtClean="0">
                <a:cs typeface="Arial" charset="0"/>
              </a:rPr>
              <a:t>Однороманенко</a:t>
            </a:r>
            <a:r>
              <a:rPr lang="ru-RU" sz="1800" b="1" i="1" dirty="0" smtClean="0">
                <a:cs typeface="Arial" charset="0"/>
              </a:rPr>
              <a:t> А.В.</a:t>
            </a:r>
            <a:br>
              <a:rPr lang="ru-RU" sz="1800" b="1" i="1" dirty="0" smtClean="0">
                <a:cs typeface="Arial" charset="0"/>
              </a:rPr>
            </a:br>
            <a:r>
              <a:rPr lang="ru-RU" sz="1800" b="1" i="1" dirty="0" smtClean="0">
                <a:cs typeface="Arial" charset="0"/>
              </a:rPr>
              <a:t>Тищенко А.Г.</a:t>
            </a:r>
            <a:br>
              <a:rPr lang="ru-RU" sz="1800" b="1" i="1" dirty="0" smtClean="0">
                <a:cs typeface="Arial" charset="0"/>
              </a:rPr>
            </a:br>
            <a:r>
              <a:rPr lang="ru-RU" sz="1800" b="1" i="1" dirty="0" smtClean="0">
                <a:cs typeface="Arial" charset="0"/>
              </a:rPr>
              <a:t/>
            </a:r>
            <a:br>
              <a:rPr lang="ru-RU" sz="1800" b="1" i="1" dirty="0" smtClean="0">
                <a:cs typeface="Arial" charset="0"/>
              </a:rPr>
            </a:br>
            <a:r>
              <a:rPr lang="ru-RU" sz="1800" b="1" i="1" dirty="0" smtClean="0">
                <a:cs typeface="Arial" charset="0"/>
              </a:rPr>
              <a:t>2017 год</a:t>
            </a:r>
            <a:r>
              <a:rPr lang="ru-RU" sz="4000" b="1" i="1" dirty="0" smtClean="0">
                <a:cs typeface="Arial" charset="0"/>
              </a:rPr>
              <a:t/>
            </a:r>
            <a:br>
              <a:rPr lang="ru-RU" sz="4000" b="1" i="1" dirty="0" smtClean="0">
                <a:cs typeface="Arial" charset="0"/>
              </a:rPr>
            </a:br>
            <a:endParaRPr lang="ru-RU" sz="4000" b="1" spc="50" dirty="0">
              <a:ln w="11430"/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Настя\Pictures\Новая папка (3)\IMG_20170926_1433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710" t="35122" r="27126" b="16231"/>
          <a:stretch>
            <a:fillRect/>
          </a:stretch>
        </p:blipFill>
        <p:spPr bwMode="auto">
          <a:xfrm>
            <a:off x="755576" y="2924944"/>
            <a:ext cx="3240360" cy="2506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Настя\Pictures\Новая папка (3)\IMG_20170926_143506.jpg"/>
          <p:cNvPicPr>
            <a:picLocks noChangeAspect="1" noChangeArrowheads="1"/>
          </p:cNvPicPr>
          <p:nvPr/>
        </p:nvPicPr>
        <p:blipFill>
          <a:blip r:embed="rId3" cstate="print"/>
          <a:srcRect l="29715" t="10178" r="36874" b="24591"/>
          <a:stretch>
            <a:fillRect/>
          </a:stretch>
        </p:blipFill>
        <p:spPr bwMode="auto">
          <a:xfrm>
            <a:off x="4644008" y="908720"/>
            <a:ext cx="2409634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C:\Users\Настя\Pictures\Новая папка (3)\IMG_20170926_143558.jpg"/>
          <p:cNvPicPr>
            <a:picLocks noChangeAspect="1" noChangeArrowheads="1"/>
          </p:cNvPicPr>
          <p:nvPr/>
        </p:nvPicPr>
        <p:blipFill>
          <a:blip r:embed="rId4" cstate="print"/>
          <a:srcRect l="30908" t="40407" r="35681" b="26182"/>
          <a:stretch>
            <a:fillRect/>
          </a:stretch>
        </p:blipFill>
        <p:spPr bwMode="auto">
          <a:xfrm>
            <a:off x="1547664" y="1052736"/>
            <a:ext cx="2016224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2" name="Picture 2" descr="https://d1zqayhc1yz6oo.cloudfront.net/0c74e222ff5b75d7131595181e7fc6bb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8091" y="4341068"/>
            <a:ext cx="3355909" cy="25169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08720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http://img1.liveinternet.ru/images/attach/c/6/91/701/91701915_mushroom_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3933056"/>
            <a:ext cx="2376264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052736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http://static3.depositphotos.com/1000792/247/v/950/depositphotos_2472902-stock-illustration-autumn-baby-fair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8184" y="2060848"/>
            <a:ext cx="2796639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7062" t="14000" r="9439" b="5501"/>
          <a:stretch>
            <a:fillRect/>
          </a:stretch>
        </p:blipFill>
        <p:spPr bwMode="auto">
          <a:xfrm>
            <a:off x="1691680" y="980728"/>
            <a:ext cx="5832648" cy="4791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https://im0-tub-ru.yandex.net/i?id=e83b89da2bdc8c69a8501232790d1fc7&amp;n=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5085184"/>
            <a:ext cx="2520280" cy="1375653"/>
          </a:xfrm>
          <a:prstGeom prst="rect">
            <a:avLst/>
          </a:prstGeom>
          <a:noFill/>
        </p:spPr>
      </p:pic>
      <p:pic>
        <p:nvPicPr>
          <p:cNvPr id="9" name="Picture 2" descr="https://im0-tub-ru.yandex.net/i?id=e83b89da2bdc8c69a8501232790d1fc7&amp;n=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5085184"/>
            <a:ext cx="2520280" cy="13756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5"/>
          <p:cNvSpPr>
            <a:spLocks noGrp="1"/>
          </p:cNvSpPr>
          <p:nvPr>
            <p:ph idx="1"/>
          </p:nvPr>
        </p:nvSpPr>
        <p:spPr>
          <a:xfrm>
            <a:off x="395536" y="836712"/>
            <a:ext cx="8424936" cy="532859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endParaRPr lang="ru-RU" sz="1600" b="1" i="1" dirty="0" smtClean="0"/>
          </a:p>
          <a:p>
            <a:pPr lvl="0" algn="ctr">
              <a:spcBef>
                <a:spcPts val="0"/>
              </a:spcBef>
              <a:buNone/>
            </a:pPr>
            <a:endParaRPr lang="ru-RU" sz="1600" i="1" dirty="0" smtClean="0"/>
          </a:p>
          <a:p>
            <a:pPr lvl="0" algn="ctr">
              <a:spcBef>
                <a:spcPts val="0"/>
              </a:spcBef>
              <a:buNone/>
            </a:pPr>
            <a:endParaRPr lang="ru-RU" sz="1600" i="1" dirty="0" smtClean="0"/>
          </a:p>
          <a:p>
            <a:pPr lvl="0" algn="ctr">
              <a:spcBef>
                <a:spcPts val="0"/>
              </a:spcBef>
              <a:buNone/>
            </a:pPr>
            <a:endParaRPr lang="ru-RU" sz="1600" i="1" dirty="0" smtClean="0"/>
          </a:p>
          <a:p>
            <a:pPr lvl="0" algn="ctr">
              <a:spcBef>
                <a:spcPts val="0"/>
              </a:spcBef>
              <a:buNone/>
            </a:pPr>
            <a:endParaRPr lang="ru-RU" sz="1600" i="1" dirty="0" smtClean="0"/>
          </a:p>
          <a:p>
            <a:pPr lvl="0" algn="ctr">
              <a:spcBef>
                <a:spcPts val="0"/>
              </a:spcBef>
              <a:buNone/>
            </a:pPr>
            <a:endParaRPr lang="ru-RU" sz="1600" i="1" dirty="0" smtClean="0"/>
          </a:p>
          <a:p>
            <a:pPr lvl="0" algn="ctr">
              <a:spcBef>
                <a:spcPts val="0"/>
              </a:spcBef>
              <a:buNone/>
            </a:pPr>
            <a:endParaRPr lang="ru-RU" sz="1600" i="1" dirty="0" smtClean="0"/>
          </a:p>
          <a:p>
            <a:pPr lvl="0" algn="ctr">
              <a:spcBef>
                <a:spcPts val="0"/>
              </a:spcBef>
              <a:buNone/>
            </a:pPr>
            <a:endParaRPr lang="ru-RU" sz="1600" i="1" dirty="0" smtClean="0"/>
          </a:p>
          <a:p>
            <a:pPr lvl="0" algn="ctr">
              <a:spcBef>
                <a:spcPts val="0"/>
              </a:spcBef>
              <a:buNone/>
            </a:pPr>
            <a:endParaRPr lang="ru-RU" sz="1600" i="1" dirty="0" smtClean="0"/>
          </a:p>
          <a:p>
            <a:pPr lvl="0" algn="ctr">
              <a:spcBef>
                <a:spcPts val="0"/>
              </a:spcBef>
              <a:buNone/>
            </a:pPr>
            <a:endParaRPr lang="ru-RU" sz="1600" i="1" dirty="0" smtClean="0"/>
          </a:p>
          <a:p>
            <a:pPr lvl="0" algn="ctr">
              <a:spcBef>
                <a:spcPts val="0"/>
              </a:spcBef>
              <a:buNone/>
            </a:pPr>
            <a:endParaRPr lang="ru-RU" sz="1600" i="1" dirty="0" smtClean="0"/>
          </a:p>
          <a:p>
            <a:pPr lvl="0" algn="ctr">
              <a:spcBef>
                <a:spcPts val="0"/>
              </a:spcBef>
              <a:buNone/>
            </a:pPr>
            <a:endParaRPr lang="ru-RU" sz="1600" i="1" dirty="0" smtClean="0"/>
          </a:p>
          <a:p>
            <a:pPr lvl="0" algn="ctr">
              <a:spcBef>
                <a:spcPts val="0"/>
              </a:spcBef>
              <a:buNone/>
            </a:pPr>
            <a:endParaRPr lang="ru-RU" sz="1600" i="1" dirty="0" smtClean="0"/>
          </a:p>
          <a:p>
            <a:pPr lvl="0" algn="ctr">
              <a:spcBef>
                <a:spcPts val="0"/>
              </a:spcBef>
              <a:buNone/>
            </a:pPr>
            <a:endParaRPr lang="ru-RU" sz="1600" i="1" dirty="0" smtClean="0"/>
          </a:p>
          <a:p>
            <a:pPr lvl="0" algn="ctr">
              <a:spcBef>
                <a:spcPts val="0"/>
              </a:spcBef>
              <a:buNone/>
            </a:pPr>
            <a:endParaRPr lang="ru-RU" sz="1600" i="1" dirty="0" smtClean="0"/>
          </a:p>
          <a:p>
            <a:pPr lvl="0" algn="ctr">
              <a:spcBef>
                <a:spcPts val="0"/>
              </a:spcBef>
              <a:buNone/>
            </a:pPr>
            <a:endParaRPr lang="ru-RU" sz="1600" i="1" dirty="0" smtClean="0"/>
          </a:p>
          <a:p>
            <a:pPr lvl="0" algn="ctr">
              <a:spcBef>
                <a:spcPts val="0"/>
              </a:spcBef>
              <a:buNone/>
            </a:pPr>
            <a:endParaRPr lang="ru-RU" sz="1600" i="1" dirty="0" smtClean="0"/>
          </a:p>
          <a:p>
            <a:pPr lvl="0" algn="ctr">
              <a:spcBef>
                <a:spcPts val="0"/>
              </a:spcBef>
              <a:buNone/>
            </a:pPr>
            <a:endParaRPr lang="ru-RU" sz="1600" i="1" dirty="0" smtClean="0"/>
          </a:p>
          <a:p>
            <a:pPr lvl="0" algn="ctr">
              <a:spcBef>
                <a:spcPts val="0"/>
              </a:spcBef>
              <a:buNone/>
            </a:pPr>
            <a:endParaRPr lang="ru-RU" sz="1600" i="1" dirty="0" smtClean="0"/>
          </a:p>
          <a:p>
            <a:pPr lvl="0" algn="ctr">
              <a:spcBef>
                <a:spcPts val="0"/>
              </a:spcBef>
              <a:buNone/>
            </a:pPr>
            <a:r>
              <a:rPr lang="ru-RU" sz="1600" i="1" dirty="0" smtClean="0"/>
              <a:t>Сайт</a:t>
            </a:r>
            <a:r>
              <a:rPr lang="ru-RU" sz="1600" i="1" dirty="0" smtClean="0"/>
              <a:t>: </a:t>
            </a:r>
            <a:r>
              <a:rPr lang="en-US" sz="1600" i="1" dirty="0" smtClean="0">
                <a:hlinkClick r:id="rId2"/>
              </a:rPr>
              <a:t>http://elenaranko.ucoz.ru/</a:t>
            </a:r>
            <a:r>
              <a:rPr lang="ru-RU" sz="1600" i="1" dirty="0" smtClean="0"/>
              <a:t> </a:t>
            </a:r>
          </a:p>
          <a:p>
            <a:pPr algn="ctr">
              <a:spcBef>
                <a:spcPts val="0"/>
              </a:spcBef>
              <a:buNone/>
            </a:pPr>
            <a:endParaRPr lang="ru-RU" sz="2800" b="1" i="1" dirty="0" smtClean="0"/>
          </a:p>
          <a:p>
            <a:pPr algn="ctr">
              <a:spcBef>
                <a:spcPts val="0"/>
              </a:spcBef>
              <a:buNone/>
            </a:pPr>
            <a:endParaRPr lang="ru-RU" sz="1400" b="1" i="1" dirty="0" smtClean="0"/>
          </a:p>
        </p:txBody>
      </p:sp>
      <p:pic>
        <p:nvPicPr>
          <p:cNvPr id="7170" name="Picture 2" descr="http://andrschkola2.ucoz.ru/2013/Nature_Seasons_Autumn_the_autumn_leaves_are_flying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5656" y="1700808"/>
            <a:ext cx="6624736" cy="372641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95736" y="1412776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3600" b="1" dirty="0" smtClean="0">
                <a:ln/>
                <a:solidFill>
                  <a:srgbClr val="C00000"/>
                </a:solidFill>
              </a:rPr>
              <a:t>Спасибо за внимание!</a:t>
            </a:r>
            <a:endParaRPr lang="ru-RU" sz="3600" b="1" dirty="0">
              <a:ln/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80920" cy="7780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  <a:cs typeface="Arial" charset="0"/>
              </a:rPr>
              <a:t/>
            </a:r>
            <a:br>
              <a:rPr lang="ru-RU" dirty="0" smtClean="0">
                <a:solidFill>
                  <a:srgbClr val="CC0000"/>
                </a:solidFill>
                <a:cs typeface="Arial" charset="0"/>
              </a:rPr>
            </a:br>
            <a:r>
              <a:rPr lang="ru-RU" dirty="0" smtClean="0">
                <a:solidFill>
                  <a:srgbClr val="CC0000"/>
                </a:solidFill>
                <a:cs typeface="Arial" charset="0"/>
              </a:rPr>
              <a:t>Для оформления группы были использованы:</a:t>
            </a: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5"/>
          <p:cNvSpPr>
            <a:spLocks noGrp="1"/>
          </p:cNvSpPr>
          <p:nvPr>
            <p:ph idx="1"/>
          </p:nvPr>
        </p:nvSpPr>
        <p:spPr>
          <a:xfrm>
            <a:off x="899592" y="2060848"/>
            <a:ext cx="7848872" cy="3717032"/>
          </a:xfrm>
        </p:spPr>
        <p:txBody>
          <a:bodyPr/>
          <a:lstStyle/>
          <a:p>
            <a:pPr marL="0" indent="0">
              <a:spcBef>
                <a:spcPts val="0"/>
              </a:spcBef>
              <a:buFont typeface="Wingdings" pitchFamily="2" charset="2"/>
              <a:buChar char="ü"/>
            </a:pPr>
            <a:r>
              <a:rPr lang="ru-RU" dirty="0" smtClean="0"/>
              <a:t>Трафареты на окна;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ü"/>
            </a:pPr>
            <a:r>
              <a:rPr lang="ru-RU" dirty="0" smtClean="0"/>
              <a:t>Выставка осенних поделок;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ü"/>
            </a:pPr>
            <a:r>
              <a:rPr lang="ru-RU" dirty="0" smtClean="0"/>
              <a:t>Гирлянды – растяжки</a:t>
            </a:r>
            <a:r>
              <a:rPr lang="ru-RU" dirty="0" smtClean="0"/>
              <a:t>;</a:t>
            </a:r>
            <a:endParaRPr lang="ru-RU" dirty="0" smtClean="0"/>
          </a:p>
          <a:p>
            <a:pPr marL="0" indent="0">
              <a:spcBef>
                <a:spcPts val="0"/>
              </a:spcBef>
              <a:buFont typeface="Wingdings" pitchFamily="2" charset="2"/>
              <a:buChar char="ü"/>
            </a:pPr>
            <a:r>
              <a:rPr lang="ru-RU" dirty="0" smtClean="0"/>
              <a:t>Дидактическая игра « Загадки с грядки».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1124744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Выставка осенних поделок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27" name="Picture 3" descr="C:\Users\Настя\Pictures\Новая папка (3)\IMG_20170926_143127.jpg"/>
          <p:cNvPicPr>
            <a:picLocks noChangeAspect="1" noChangeArrowheads="1"/>
          </p:cNvPicPr>
          <p:nvPr/>
        </p:nvPicPr>
        <p:blipFill>
          <a:blip r:embed="rId2" cstate="print"/>
          <a:srcRect t="25504" r="-55" b="19563"/>
          <a:stretch>
            <a:fillRect/>
          </a:stretch>
        </p:blipFill>
        <p:spPr bwMode="auto">
          <a:xfrm>
            <a:off x="971600" y="1916832"/>
            <a:ext cx="6995063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123728" y="5157192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Благодарим родителей 4 группы за участие в выставке осенних поделок.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стя\Pictures\Новая папка (3)\IMG_20170926_143156.jpg"/>
          <p:cNvPicPr>
            <a:picLocks noChangeAspect="1" noChangeArrowheads="1"/>
          </p:cNvPicPr>
          <p:nvPr/>
        </p:nvPicPr>
        <p:blipFill>
          <a:blip r:embed="rId2" cstate="print"/>
          <a:srcRect t="22295" r="5834" b="30769"/>
          <a:stretch>
            <a:fillRect/>
          </a:stretch>
        </p:blipFill>
        <p:spPr bwMode="auto">
          <a:xfrm>
            <a:off x="467544" y="1556792"/>
            <a:ext cx="828272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стя\Pictures\Новая папка (3)\IMG_20170926_143203.jpg"/>
          <p:cNvPicPr>
            <a:picLocks noChangeAspect="1" noChangeArrowheads="1"/>
          </p:cNvPicPr>
          <p:nvPr/>
        </p:nvPicPr>
        <p:blipFill>
          <a:blip r:embed="rId2" cstate="print"/>
          <a:srcRect r="497" b="12018"/>
          <a:stretch>
            <a:fillRect/>
          </a:stretch>
        </p:blipFill>
        <p:spPr bwMode="auto">
          <a:xfrm>
            <a:off x="1043608" y="908720"/>
            <a:ext cx="7272808" cy="4823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стя\Pictures\Новая папка (3)\IMG_20170926_1432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89" b="11834"/>
          <a:stretch>
            <a:fillRect/>
          </a:stretch>
        </p:blipFill>
        <p:spPr bwMode="auto">
          <a:xfrm>
            <a:off x="899592" y="908720"/>
            <a:ext cx="7200800" cy="4775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Настя\Pictures\Новая папка (3)\IMG_20170926_1432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1315" r="1077" b="18227"/>
          <a:stretch>
            <a:fillRect/>
          </a:stretch>
        </p:blipFill>
        <p:spPr bwMode="auto">
          <a:xfrm>
            <a:off x="611560" y="1484784"/>
            <a:ext cx="8011881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астя\Pictures\Новая папка (3)\IMG_20170926_1433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587" r="-116" b="8681"/>
          <a:stretch>
            <a:fillRect/>
          </a:stretch>
        </p:blipFill>
        <p:spPr bwMode="auto">
          <a:xfrm>
            <a:off x="755576" y="908720"/>
            <a:ext cx="4745501" cy="2941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C:\Users\Настя\Pictures\Новая папка (3)\IMG_20170926_143412.jpg"/>
          <p:cNvPicPr>
            <a:picLocks noChangeAspect="1" noChangeArrowheads="1"/>
          </p:cNvPicPr>
          <p:nvPr/>
        </p:nvPicPr>
        <p:blipFill>
          <a:blip r:embed="rId3" cstate="print"/>
          <a:srcRect t="19724" r="1077" b="7090"/>
          <a:stretch>
            <a:fillRect/>
          </a:stretch>
        </p:blipFill>
        <p:spPr bwMode="auto">
          <a:xfrm>
            <a:off x="3707904" y="3140968"/>
            <a:ext cx="4811096" cy="2669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0" name="Picture 2" descr="http://proxy11.media.online.ua/uol/r3-b0d3e11dd9/56ff1b28e57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861048"/>
            <a:ext cx="2304256" cy="2376264"/>
          </a:xfrm>
          <a:prstGeom prst="rect">
            <a:avLst/>
          </a:prstGeom>
          <a:noFill/>
        </p:spPr>
      </p:pic>
      <p:pic>
        <p:nvPicPr>
          <p:cNvPr id="12292" name="Picture 4" descr="http://www.isphera.ru/wp-content/uploads/2013/10/leav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124744"/>
            <a:ext cx="1923991" cy="17008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Настя\Pictures\Новая папка (3)\IMG_20170926_1433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024" t="28638" r="36758" b="14086"/>
          <a:stretch>
            <a:fillRect/>
          </a:stretch>
        </p:blipFill>
        <p:spPr bwMode="auto">
          <a:xfrm>
            <a:off x="1115616" y="908720"/>
            <a:ext cx="1944216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Настя\Pictures\Новая папка (3)\IMG_20170926_143244.jpg"/>
          <p:cNvPicPr>
            <a:picLocks noChangeAspect="1" noChangeArrowheads="1"/>
          </p:cNvPicPr>
          <p:nvPr/>
        </p:nvPicPr>
        <p:blipFill>
          <a:blip r:embed="rId3" cstate="print"/>
          <a:srcRect l="29003" t="51572" r="26700" b="13761"/>
          <a:stretch>
            <a:fillRect/>
          </a:stretch>
        </p:blipFill>
        <p:spPr bwMode="auto">
          <a:xfrm>
            <a:off x="3059832" y="3933056"/>
            <a:ext cx="3312368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Users\Настя\Pictures\Новая папка (3)\IMG_20170926_143534.jpg"/>
          <p:cNvPicPr>
            <a:picLocks noChangeAspect="1" noChangeArrowheads="1"/>
          </p:cNvPicPr>
          <p:nvPr/>
        </p:nvPicPr>
        <p:blipFill>
          <a:blip r:embed="rId4" cstate="print"/>
          <a:srcRect l="35681" t="26088" r="41647" b="26182"/>
          <a:stretch>
            <a:fillRect/>
          </a:stretch>
        </p:blipFill>
        <p:spPr bwMode="auto">
          <a:xfrm>
            <a:off x="3563888" y="931460"/>
            <a:ext cx="1656184" cy="2615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C:\Users\Настя\Pictures\Новая папка (3)\IMG_20170926_143622.jpg"/>
          <p:cNvPicPr>
            <a:picLocks noChangeAspect="1" noChangeArrowheads="1"/>
          </p:cNvPicPr>
          <p:nvPr/>
        </p:nvPicPr>
        <p:blipFill>
          <a:blip r:embed="rId5" cstate="print"/>
          <a:srcRect l="32101" t="21315" r="40454" b="27773"/>
          <a:stretch>
            <a:fillRect/>
          </a:stretch>
        </p:blipFill>
        <p:spPr bwMode="auto">
          <a:xfrm>
            <a:off x="5652120" y="980728"/>
            <a:ext cx="1811451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http://www.playcast.ru/uploads/2013/11/02/646496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4077072"/>
            <a:ext cx="1841190" cy="1702693"/>
          </a:xfrm>
          <a:prstGeom prst="rect">
            <a:avLst/>
          </a:prstGeom>
          <a:noFill/>
        </p:spPr>
      </p:pic>
      <p:pic>
        <p:nvPicPr>
          <p:cNvPr id="8" name="Picture 2" descr="http://www.playcast.ru/uploads/2013/11/02/646496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588224" y="3933056"/>
            <a:ext cx="1841190" cy="17026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897</TotalTime>
  <Words>52</Words>
  <Application>Microsoft Office PowerPoint</Application>
  <PresentationFormat>Экран (4:3)</PresentationFormat>
  <Paragraphs>29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Муниципальное дошкольное учреждение «Детский сад №213» Октябрьского района г. Барнаула     ОСЕНЬ В ДЕТСКОМ САДУ  Материал подготовили: воспитатели Однороманенко А.В. Тищенко А.Г.  2017 год </vt:lpstr>
      <vt:lpstr> Для оформления группы были использованы: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Настя</cp:lastModifiedBy>
  <cp:revision>31</cp:revision>
  <dcterms:created xsi:type="dcterms:W3CDTF">2014-08-08T16:01:14Z</dcterms:created>
  <dcterms:modified xsi:type="dcterms:W3CDTF">2017-10-05T11:09:04Z</dcterms:modified>
</cp:coreProperties>
</file>