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8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69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1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74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37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85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0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43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89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54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25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1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04ABF-E18B-47A2-918B-09BBFACBE677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C639A-6788-4D2B-B20A-0128159E2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6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№213»</a:t>
            </a:r>
            <a:b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(МБДОУ «Детский сад №213»)</a:t>
            </a:r>
            <a:endParaRPr lang="ru-RU" sz="1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8352928" cy="5256584"/>
          </a:xfrm>
        </p:spPr>
        <p:txBody>
          <a:bodyPr>
            <a:normAutofit fontScale="40000" lnSpcReduction="20000"/>
          </a:bodyPr>
          <a:lstStyle/>
          <a:p>
            <a:r>
              <a:rPr lang="ru-RU" sz="5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МО: «Физкультурно-оздоровительная деятельность инструктора по физической культуре в системе сохранения и укрепления здоровья воспитанников»</a:t>
            </a:r>
          </a:p>
          <a:p>
            <a:endParaRPr lang="ru-RU" sz="5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выступления:</a:t>
            </a:r>
          </a:p>
          <a:p>
            <a:r>
              <a:rPr lang="ru-RU" sz="67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степ-платформы в </a:t>
            </a:r>
            <a:r>
              <a:rPr lang="ru-RU" sz="6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6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деятельности для сохранения и укрепления </a:t>
            </a:r>
            <a:r>
              <a:rPr lang="ru-RU" sz="6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воспитанников»</a:t>
            </a:r>
            <a:endParaRPr lang="ru-RU" sz="6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Андреева Наталья Сергеевна, </a:t>
            </a:r>
          </a:p>
          <a:p>
            <a:pPr algn="r"/>
            <a:r>
              <a:rPr lang="ru-RU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endParaRPr lang="ru-RU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Барнаул, 2024 </a:t>
            </a:r>
          </a:p>
          <a:p>
            <a:endParaRPr lang="ru-RU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57700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13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восстановление дыхания</a:t>
            </a:r>
            <a:endParaRPr lang="ru-RU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7575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0" y="3202075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19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8958"/>
          </a:xfrm>
        </p:spPr>
        <p:txBody>
          <a:bodyPr/>
          <a:lstStyle/>
          <a:p>
            <a:r>
              <a:rPr lang="ru-RU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Показательные выступления</a:t>
            </a:r>
            <a:endParaRPr lang="ru-RU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9"/>
          <a:stretch/>
        </p:blipFill>
        <p:spPr>
          <a:xfrm>
            <a:off x="107504" y="908720"/>
            <a:ext cx="5162243" cy="304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/>
          <a:stretch/>
        </p:blipFill>
        <p:spPr>
          <a:xfrm>
            <a:off x="3995936" y="3809489"/>
            <a:ext cx="5040560" cy="303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18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68958"/>
          </a:xfrm>
        </p:spPr>
        <p:txBody>
          <a:bodyPr/>
          <a:lstStyle/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педагога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7464">
            <a:off x="-180528" y="737060"/>
            <a:ext cx="5256584" cy="3942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63" l="55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3784">
            <a:off x="3453857" y="1832744"/>
            <a:ext cx="5620680" cy="4215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9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-11847"/>
            <a:ext cx="9957792" cy="1424623"/>
          </a:xfrm>
        </p:spPr>
        <p:txBody>
          <a:bodyPr>
            <a:normAutofit fontScale="70000" lnSpcReduction="20000"/>
          </a:bodyPr>
          <a:lstStyle/>
          <a:p>
            <a:endParaRPr lang="ru-RU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21396"/>
            <a:ext cx="7056784" cy="5292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61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792088"/>
          </a:xfrm>
        </p:spPr>
        <p:txBody>
          <a:bodyPr>
            <a:normAutofit fontScale="90000"/>
          </a:bodyPr>
          <a:lstStyle/>
          <a:p>
            <a:pPr marL="44450" lvl="0" algn="l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sz="4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br>
              <a:rPr lang="ru-RU" sz="4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n w="0"/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</a:t>
            </a:r>
            <a:r>
              <a:rPr lang="ru-RU" sz="2200" b="1" dirty="0">
                <a:ln w="0"/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детей базы знаний и практических навыков здорового образа жизни, осознанной потребности в систематических  занятиях спортом. </a:t>
            </a:r>
            <a:br>
              <a:rPr lang="ru-RU" sz="2200" b="1" dirty="0">
                <a:ln w="0"/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68052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7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7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осанки, </a:t>
            </a:r>
            <a:r>
              <a:rPr lang="ru-RU" sz="2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костно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мышечного корсета;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подвижности в суставах;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плоскостопия;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равновесия;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координации движения;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развитие сердечно – сосудистой, дыхательной  системы;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мышечного тонуса;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 ритмически согласовывать выполнение простых движений.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1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lvl="0" indent="0" algn="just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buNone/>
              <a:defRPr/>
            </a:pPr>
            <a:r>
              <a:rPr lang="ru-RU" sz="2800" b="1" u="sng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«Степ»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английского языка означает 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«шаг».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 в качестве гимнастики или аэробики был изобретен в США в конце 20 века известным фитнес-инструктором </a:t>
            </a:r>
            <a:r>
              <a:rPr lang="ru-RU" sz="2400" b="1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Джинной</a:t>
            </a:r>
            <a:r>
              <a:rPr lang="ru-RU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Миллер.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 b="17858"/>
          <a:stretch/>
        </p:blipFill>
        <p:spPr bwMode="auto">
          <a:xfrm>
            <a:off x="1331640" y="2575596"/>
            <a:ext cx="6624736" cy="401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6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4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endParaRPr lang="ru-RU" sz="40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41"/>
          <a:stretch/>
        </p:blipFill>
        <p:spPr>
          <a:xfrm>
            <a:off x="4644008" y="2276872"/>
            <a:ext cx="4404410" cy="436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/>
          <a:stretch/>
        </p:blipFill>
        <p:spPr>
          <a:xfrm>
            <a:off x="107504" y="908720"/>
            <a:ext cx="4536504" cy="2993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0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42" y="0"/>
            <a:ext cx="8229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занятия</a:t>
            </a:r>
            <a:endParaRPr lang="ru-RU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403981" cy="330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78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74"/>
            <a:ext cx="8229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  <a:endParaRPr lang="ru-RU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89654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01008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92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«Змейка»</a:t>
            </a:r>
            <a:endParaRPr lang="ru-RU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128792" cy="534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36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3888"/>
            <a:ext cx="8229600" cy="868958"/>
          </a:xfrm>
        </p:spPr>
        <p:txBody>
          <a:bodyPr/>
          <a:lstStyle/>
          <a:p>
            <a:r>
              <a:rPr lang="ru-RU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«Фламинго»</a:t>
            </a:r>
            <a:endParaRPr lang="ru-RU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4474837" cy="335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37" y="3068960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</a:t>
            </a:r>
            <a:endParaRPr lang="ru-RU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34536"/>
            <a:ext cx="7563669" cy="567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50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160</Words>
  <Application>Microsoft Office PowerPoint</Application>
  <PresentationFormat>Экран (4:3)</PresentationFormat>
  <Paragraphs>39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Муниципальное бюджетное дошкольное образовательное учреждение  «Детский сад №213» (МБДОУ «Детский сад №213»)</vt:lpstr>
      <vt:lpstr>Цель: Формирование у детей базы знаний и практических навыков здорового образа жизни, осознанной потребности в систематических  занятиях спортом.  </vt:lpstr>
      <vt:lpstr>Презентация PowerPoint</vt:lpstr>
      <vt:lpstr>Утренняя гимнастика</vt:lpstr>
      <vt:lpstr>Наши занятия</vt:lpstr>
      <vt:lpstr>Игровая деятельность</vt:lpstr>
      <vt:lpstr>«Змейка»</vt:lpstr>
      <vt:lpstr>«Фламинго»</vt:lpstr>
      <vt:lpstr>Эстафеты</vt:lpstr>
      <vt:lpstr>Упражнения на восстановление дыхания</vt:lpstr>
      <vt:lpstr>Показательные выступления</vt:lpstr>
      <vt:lpstr>Документация педагога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16</cp:revision>
  <dcterms:created xsi:type="dcterms:W3CDTF">2024-02-19T04:12:55Z</dcterms:created>
  <dcterms:modified xsi:type="dcterms:W3CDTF">2024-02-20T09:12:48Z</dcterms:modified>
</cp:coreProperties>
</file>