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9" r:id="rId6"/>
    <p:sldId id="262" r:id="rId7"/>
    <p:sldId id="261" r:id="rId8"/>
    <p:sldId id="263" r:id="rId9"/>
    <p:sldId id="270" r:id="rId10"/>
    <p:sldId id="265" r:id="rId11"/>
    <p:sldId id="260" r:id="rId12"/>
    <p:sldId id="264" r:id="rId13"/>
    <p:sldId id="268" r:id="rId14"/>
    <p:sldId id="267" r:id="rId15"/>
    <p:sldId id="259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91" d="100"/>
          <a:sy n="91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16824" cy="1008112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Муниципальное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«Детский сад №213»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(МБДОУ «Детский сад №213»)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429000"/>
            <a:ext cx="6030416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«Возрастные особенности  детей 5-6 лет»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Высшей квалификационной категории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Елена Борисовна Тюрина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15 лет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БАРНАУЛ, СЕНТЯБРЬ 2024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2088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элементом образа жизни старших дошкольников является участие в разрешении проблемных ситуаций, в проведении элементарных опытов (с водой, снегом, воздухом, магнитами, увеличительными стеклами и пр.), в развивающих играх, головоломках, в изготовлении игрушек-самоделок, простейших механизмов и моделей.         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Старшие дошкольники способны освоить правила культуры поведения и общения. Им становятся понятны мотивы выполнения правил. Характерной особенностью старших дошкольников является появление интереса к проблемам, выходящим за рамки детского сада и личного опыта.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    </a:t>
            </a: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продолжает развиваться восприятие, однако они не всегда могут одновременно учитывать несколько различных признаков.  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Развивается образное мышление, однако воспроизведение метрических отношений затруднено.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Продолжают развиваться навыки обобщения и рассуждения, но они в значительной степени еще ограничиваются наглядными признаками ситуации.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Продолжает развиваться воображение, однако часто приходится констатировать снижение развития воображения в этом возрасте в сравнении со старшей группой. Это можно объяснить различными влияниями, в том числе и средств массовой информации, приводящими к стереотипности детских образов.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Продолжает развиваться внимание дошкольников, оно становится произвольным. В некоторых видах деятельности время произвольного сосредоточения достигает 30 минут.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08920"/>
            <a:ext cx="6822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сюжетно-ролевых играх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осваивать сложные взаимодействия людей, отражающие характерные значимые жизненные ситуации, например, свадьбу,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болезнь, трудоустройство и т. д. Игровые действия становятся более сложными, обретают особый смысл, который не всегда открывается взрослому. Игровое пространство усложняется. В нем может быть несколько центров, каждый из которых поддерживает свою сюжетную линию.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488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Старшие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способны освоить правила культуры поведения и общения. Им становятся понятны мотивы выполнения правил. Характерной особенностью старших дошкольников является появление интереса к проблемам, выходящим за рамки детского сада и личного опыта.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Старшие дошкольники начинают проявлять интерес к будущему школьному обучению. Перспектива школьного обучения создает особый настрой в группах старших дошкольников.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В подготовительной к школе группе завершается дошкольный возраст. Его основные достижения связаны с освоением мира вещей как предметов человеческой культуры; дети осваивают формы позитивного общения с людьми; развивается половая идентификация, формируется позиция школьника.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060849"/>
            <a:ext cx="8158163" cy="449394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Главный совет родителям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ребенку, любите его, но не «привязывайте» к себе, пусть у него будут друзья, свой круг общения. Будьте готовы поддержать ребенка, выслушать и ободрить его. Залог успеха – доброжелательные и открытые отношения в семье. Справиться с проблемой легче, когда она только возникла и не привела еще к негативным последствиям.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общение со сверстниками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управлять эмоциями (на примере своего поведения)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заранее готовить ребенка к школе (развивающие игры, стихи).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 надо  перегружать  дополнительными занятиями.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хвалить.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ki4.okcdn.ru/i?r=BUHoKFKCs3-57yPBZdu-SuAVYxFAbrHLV3y75rFdE6Suh3pRpZPG8HFnSaLmVEJxh4Ax4NnzKqBZnIbhS_TOYI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51621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5-6 лет - это старший дошкольный возраст. Он является очень важным возрастом в развитии познавательной сферы ребенка, интеллектуальной и личностной . В 5-6 лет ребенок как губка впитывает всю познавательную информацию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AutoShape 3" descr="D:\%D0%9D%D0%BE%D0%B2%D0%B0%D1%8F %D0%BF%D0%B0%D0%BF%D0%BA%D0%B0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7" name="AutoShape 5" descr="D:\%D0%9D%D0%BE%D0%B2%D0%B0%D1%8F %D0%BF%D0%B0%D0%BF%D0%BA%D0%B0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321" name="Picture 9" descr="https://vki4.okcdn.ru/i?r=BUHoKFKCs3-57yPBZdu-SuAVv4pu7HNILdAFaiuu1Or_yav2HOc1iQTi2e2Y7joe0IMx4NnzKqBZnIbhS_TOYIM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664" y="3068960"/>
            <a:ext cx="568863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7584" y="2365974"/>
            <a:ext cx="7488832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в старшую группу связан с изменением психологической позиции детей: они впервые начинают ощущать себя самыми старшими среди других детей в детском саду. Воспитатель помогает дошкольникам понять это новое положение. Он поддерживает в детях ощущение  «взрослости» и на его основе вызывает у них стремление к решению новых, более сложных задач познания, общения,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шестого года жизни уже могут распределять роли до начала игры и строят свое поведение, придерживаясь роли, игровое взаимодействие сопровождается речью, соответствующей и по содержанию, и интонационно взятой роли. Речь, сопровождающая реальные отношения детей, отличается от ролевой речи. Дети начинают осваивать социальные отношения и понимать подчиненность позиций в различных видах деятельности взрослых, одни роли становятся для них более привлекательными, чем другие.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    </a:t>
            </a: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продолжает развиваться речь: ее звуковая сторона, грамматический строй, лексика. Развивается связная речь. В высказываниях детей отражаются как расширяющийся словарь, так и характер обобщений, формирующихся в этом возрасте. Дети начинают активно употреблять обобщающие существительные, синонимы, антонимы, прилагательные и т. д. В результате правильно организованной образовательной, работы у детей развиваются диалогическая речь и некоторые виды монологической речи.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453650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Продолжает совершенствоваться восприятие цвета, формы и величины, строения предметов; представления детей систематизируются. Дети называют не только основные цвета и их оттенки, но и промежуточные цветовые оттенки; форму прямоугольников, овалов, треугольников; воспринимают величину объектов, легко выстраивают в ряд — по возрастанию или убыванию — до десяти различных предметов.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Однако дети могут испытывать трудности при анализе пространственного положения объектов, если сталкиваются с несоответствием формы и их пространственного расположения. Это свидетельствует о том, что в различных ситуациях восприятие представляет для дошкольников известные сложности, особенно если они должны одновременно учитывать несколько различных и при   этом противоположных признаков.</a:t>
            </a:r>
            <a:r>
              <a:rPr lang="ru-RU" sz="1800" dirty="0" smtClean="0"/>
              <a:t> 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1916832"/>
            <a:ext cx="8158163" cy="259228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Развивается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детей. Это возраст наиболее активного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рисования.В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года дети способны создать до двух тысяч рисунков. Рисунки могут быть самыми разными по содержанию: это и жизненные впечатления детей, И воображаемые ситуации, и иллюстрации к фильмам и книгам. Обычно рисунки представляют собой схематичные изображения различных объектов, но могут отличаться оригинальностью композиционного решения, передавать статичные и динамичные отношения. Рисунки приобретают сюжетный характер; достаточно часто встречаются многократно повторяющиеся сюжеты с небольшими или, напротив, существенными изменениями.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1916832"/>
            <a:ext cx="8158163" cy="259228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3" name="Picture 2" descr="https://vki4.okcdn.ru/i?r=BUHoKFKCs3-57yPBZdu-SuAVBWe2UWK4pjHko3LQ6rKvfYhoqHdVoz62lZqQ4le57QEx4NnzKqBZnIbhS_TOYIM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700808"/>
            <a:ext cx="7992888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3588990"/>
          </a:xfrm>
        </p:spPr>
        <p:txBody>
          <a:bodyPr/>
          <a:lstStyle/>
          <a:p>
            <a:r>
              <a:rPr lang="ru-RU" sz="1800" dirty="0" smtClean="0"/>
              <a:t>   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Конструирование характеризуется умением анализировать условия, в которых протекает эта деятельность. Дети используют и называют различные детали деревянного конструктора. Могут заменить детали постройки в зависимости от имеющегося материала. Овладевают обобщенным способом обследования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образца.Способны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выделять основные части предполагаемой постройки. Дети могут конструировать из бумаги, складывая ее в несколько раз (два, четыре, шесть сгибаний); из природного материала.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0</TotalTime>
  <Words>7332</Words>
  <Application>WPS Presentation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лица</vt:lpstr>
      <vt:lpstr>      Муниципальное бюджетное дошкольное образовательное учреждение                                   «Детский сад №213»                                       (МБДОУ «Детский сад №213») </vt:lpstr>
      <vt:lpstr>Возраст 5-6 лет - это старший дошкольный возраст. Он является очень важным возрастом в развитии познавательной сферы ребенка, интеллектуальной и личностной . В 5-6 лет ребенок как губка впитывает всю познавательную информацию</vt:lpstr>
      <vt:lpstr>PowerPoint 演示文稿</vt:lpstr>
      <vt:lpstr>PowerPoint 演示文稿</vt:lpstr>
      <vt:lpstr>        У дошкольников продолжает развиваться речь: ее звуковая сторона, грамматический строй, лексика. Развивается связная речь. В высказываниях детей отражаются как расширяющийся словарь, так и характер обобщений, формирующихся в этом возрасте. Дети начинают активно употреблять обобщающие существительные, синонимы, антонимы, прилагательные и т. д. В результате правильно организованной образовательной, работы у детей развиваются диалогическая речь и некоторые виды монологической речи.  </vt:lpstr>
      <vt:lpstr>     Продолжает совершенствоваться восприятие цвета, формы и величины, строения предметов; представления детей систематизируются. Дети называют не только основные цвета и их оттенки, но и промежуточные цветовые оттенки; форму прямоугольников, овалов, треугольников; воспринимают величину объектов, легко выстраивают в ряд — по возрастанию или убыванию — до десяти различных предметов.      Однако дети могут испытывать трудности при анализе пространственного положения объектов, если сталкиваются с несоответствием формы и их пространственного расположения. Это свидетельствует о том, что в различных ситуациях восприятие представляет для дошкольников известные сложности, особенно если они должны одновременно учитывать несколько различных и при   этом противоположных признаков. </vt:lpstr>
      <vt:lpstr>PowerPoint 演示文稿</vt:lpstr>
      <vt:lpstr>PowerPoint 演示文稿</vt:lpstr>
      <vt:lpstr>     Конструирование характеризуется умением анализировать условия, в которых протекает эта деятельность. Дети используют и называют различные детали деревянного конструктора. Могут заменить детали постройки в зависимости от имеющегося материала. Овладевают обобщенным способом обследования образца.Способны выделять основные части предполагаемой постройки. Дети могут конструировать из бумаги, складывая ее в несколько раз (два, четыре, шесть сгибаний); из природного материала. </vt:lpstr>
      <vt:lpstr>PowerPoint 演示文稿</vt:lpstr>
      <vt:lpstr>          У детей продолжает развиваться восприятие, однако они не всегда могут одновременно учитывать несколько различных признаков.         Развивается образное мышление, однако воспроизведение метрических отношений затруднено.       Продолжают развиваться навыки обобщения и рассуждения, но они в значительной степени еще ограничиваются наглядными признаками ситуации.      Продолжает развиваться воображение, однако часто приходится констатировать снижение развития воображения в этом возрасте в сравнении со старшей группой. Это можно объяснить различными влияниями, в том числе и средств массовой информации, приводящими к стереотипности детских образов.       Продолжает развиваться внимание дошкольников, оно становится произвольным. В некоторых видах деятельности время произвольного сосредоточения достигает 30 минут.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Администратор</cp:lastModifiedBy>
  <cp:revision>17</cp:revision>
  <dcterms:created xsi:type="dcterms:W3CDTF">2016-05-11T09:30:00Z</dcterms:created>
  <dcterms:modified xsi:type="dcterms:W3CDTF">2024-10-09T07:23:40Z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2011F79370214466BFED41B99F5107EF_12</vt:lpwstr>
  </property>
  <property fmtid="{D5CDD505-2E9C-101B-9397-08002B2CF9AE}" pid="3" name="KSOProductBuildVer">
    <vt:lpwstr>1049-12.2.0.18283</vt:lpwstr>
  </property>
</Properties>
</file>