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2" r:id="rId4"/>
    <p:sldId id="283" r:id="rId5"/>
    <p:sldId id="278" r:id="rId6"/>
    <p:sldId id="277" r:id="rId7"/>
    <p:sldId id="276" r:id="rId8"/>
    <p:sldId id="273" r:id="rId9"/>
    <p:sldId id="275" r:id="rId10"/>
    <p:sldId id="274" r:id="rId11"/>
    <p:sldId id="272" r:id="rId12"/>
    <p:sldId id="279" r:id="rId13"/>
    <p:sldId id="280" r:id="rId14"/>
    <p:sldId id="262" r:id="rId15"/>
    <p:sldId id="264" r:id="rId16"/>
    <p:sldId id="265" r:id="rId17"/>
    <p:sldId id="26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2" d="100"/>
          <a:sy n="72" d="100"/>
        </p:scale>
        <p:origin x="136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0EDE-0361-4A23-92A8-60EE25B3E6EA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3595-3E77-4C0F-96AC-4BF795C77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615882"/>
      </p:ext>
    </p:extLst>
  </p:cSld>
  <p:clrMapOvr>
    <a:masterClrMapping/>
  </p:clrMapOvr>
  <p:transition spd="slow" advTm="60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0EDE-0361-4A23-92A8-60EE25B3E6EA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3595-3E77-4C0F-96AC-4BF795C77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119512"/>
      </p:ext>
    </p:extLst>
  </p:cSld>
  <p:clrMapOvr>
    <a:masterClrMapping/>
  </p:clrMapOvr>
  <p:transition spd="slow" advTm="60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0EDE-0361-4A23-92A8-60EE25B3E6EA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3595-3E77-4C0F-96AC-4BF795C77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018931"/>
      </p:ext>
    </p:extLst>
  </p:cSld>
  <p:clrMapOvr>
    <a:masterClrMapping/>
  </p:clrMapOvr>
  <p:transition spd="slow" advTm="60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0EDE-0361-4A23-92A8-60EE25B3E6EA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3595-3E77-4C0F-96AC-4BF795C77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003197"/>
      </p:ext>
    </p:extLst>
  </p:cSld>
  <p:clrMapOvr>
    <a:masterClrMapping/>
  </p:clrMapOvr>
  <p:transition spd="slow" advTm="60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0EDE-0361-4A23-92A8-60EE25B3E6EA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3595-3E77-4C0F-96AC-4BF795C77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050012"/>
      </p:ext>
    </p:extLst>
  </p:cSld>
  <p:clrMapOvr>
    <a:masterClrMapping/>
  </p:clrMapOvr>
  <p:transition spd="slow" advTm="60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0EDE-0361-4A23-92A8-60EE25B3E6EA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3595-3E77-4C0F-96AC-4BF795C77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497746"/>
      </p:ext>
    </p:extLst>
  </p:cSld>
  <p:clrMapOvr>
    <a:masterClrMapping/>
  </p:clrMapOvr>
  <p:transition spd="slow" advTm="60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0EDE-0361-4A23-92A8-60EE25B3E6EA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3595-3E77-4C0F-96AC-4BF795C77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092330"/>
      </p:ext>
    </p:extLst>
  </p:cSld>
  <p:clrMapOvr>
    <a:masterClrMapping/>
  </p:clrMapOvr>
  <p:transition spd="slow" advTm="60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0EDE-0361-4A23-92A8-60EE25B3E6EA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3595-3E77-4C0F-96AC-4BF795C77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204112"/>
      </p:ext>
    </p:extLst>
  </p:cSld>
  <p:clrMapOvr>
    <a:masterClrMapping/>
  </p:clrMapOvr>
  <p:transition spd="slow" advTm="60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0EDE-0361-4A23-92A8-60EE25B3E6EA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3595-3E77-4C0F-96AC-4BF795C77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019299"/>
      </p:ext>
    </p:extLst>
  </p:cSld>
  <p:clrMapOvr>
    <a:masterClrMapping/>
  </p:clrMapOvr>
  <p:transition spd="slow" advTm="60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0EDE-0361-4A23-92A8-60EE25B3E6EA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3595-3E77-4C0F-96AC-4BF795C77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07697"/>
      </p:ext>
    </p:extLst>
  </p:cSld>
  <p:clrMapOvr>
    <a:masterClrMapping/>
  </p:clrMapOvr>
  <p:transition spd="slow" advTm="60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0EDE-0361-4A23-92A8-60EE25B3E6EA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23595-3E77-4C0F-96AC-4BF795C77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747173"/>
      </p:ext>
    </p:extLst>
  </p:cSld>
  <p:clrMapOvr>
    <a:masterClrMapping/>
  </p:clrMapOvr>
  <p:transition spd="slow" advTm="60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60EDE-0361-4A23-92A8-60EE25B3E6EA}" type="datetimeFigureOut">
              <a:rPr lang="ru-RU" smtClean="0"/>
              <a:pPr/>
              <a:t>02.11.2024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23595-3E77-4C0F-96AC-4BF795C77F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827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60000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eus-www.sway-cdn.com/s/nkE0mdrNY3IjJFI7/images/9bU1e7nPRv1zl4?quality=1920&amp;allowAnimation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08719"/>
            <a:ext cx="9143999" cy="5528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2736304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4800" b="1" i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Что должен </a:t>
            </a:r>
            <a:br>
              <a:rPr lang="ru-RU" sz="4800" b="1" i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4800" b="1" i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знать и уметь </a:t>
            </a:r>
            <a:br>
              <a:rPr lang="ru-RU" sz="4800" b="1" i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4800" b="1" i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ребенок </a:t>
            </a:r>
            <a:br>
              <a:rPr lang="ru-RU" sz="4800" b="1" i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4800" b="1" i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3-4 лет </a:t>
            </a:r>
            <a:endParaRPr lang="ru-RU" sz="48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-63828"/>
            <a:ext cx="8568952" cy="9725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Муниципальное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бюджетное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дошкольное образовательное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учреждение общеобразовательного вида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«Детский сад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№213»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4346" y="5943600"/>
            <a:ext cx="2304256" cy="72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93758" y="5882286"/>
            <a:ext cx="4572508" cy="848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Воспитатели: </a:t>
            </a:r>
            <a:r>
              <a:rPr lang="ru-RU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Унатова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А.С. 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Леоненко М.А</a:t>
            </a:r>
            <a:endParaRPr lang="ru-RU" sz="16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270306"/>
      </p:ext>
    </p:extLst>
  </p:cSld>
  <p:clrMapOvr>
    <a:masterClrMapping/>
  </p:clrMapOvr>
  <p:transition advTm="30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catherineasquithgallery.com/uploads/posts/2021-02/1613582201_114-p-fon-dlya-doshkolnoi-prezentatsii-1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6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92696"/>
            <a:ext cx="8858280" cy="1008112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Конструирование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83262" y="1808820"/>
            <a:ext cx="8820472" cy="3240360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Ребенок знает, называет и правильно использует детали строительного материала. </a:t>
            </a:r>
          </a:p>
          <a:p>
            <a:pPr lvl="0"/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Ребенок умеет располагать кирпичики, пластины вертикально.</a:t>
            </a:r>
          </a:p>
          <a:p>
            <a:pPr lvl="0"/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Ребенок изменяет постройки, надстраивая или заменяя одни детали другими. </a:t>
            </a:r>
          </a:p>
          <a:p>
            <a:pPr lvl="0"/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Ребенок умеет группировать предметы по цвету, размеру, форме.</a:t>
            </a:r>
          </a:p>
          <a:p>
            <a:endParaRPr lang="ru-RU" dirty="0"/>
          </a:p>
        </p:txBody>
      </p:sp>
    </p:spTree>
  </p:cSld>
  <p:clrMapOvr>
    <a:masterClrMapping/>
  </p:clrMapOvr>
  <p:transition spd="slow" advTm="60000">
    <p:cover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catherineasquithgallery.com/uploads/posts/2021-02/1613582201_114-p-fon-dlya-doshkolnoi-prezentatsii-1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6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24744"/>
            <a:ext cx="9286908" cy="1143008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Формирование целостной картины мира и представлений о социальных ценностях</a:t>
            </a:r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</a:b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34704" y="2564904"/>
            <a:ext cx="8317588" cy="2723194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Ребенок называет свой город </a:t>
            </a:r>
          </a:p>
          <a:p>
            <a:pPr lvl="0"/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Ребенок знает и называет некоторые растения, животных и их детенышей. </a:t>
            </a:r>
          </a:p>
          <a:p>
            <a:pPr lvl="0"/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Ребенок выделяет наиболее характерные сезонные изменения в природе, называет времена года. </a:t>
            </a:r>
          </a:p>
          <a:p>
            <a:pPr lvl="0"/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Ребенок проявляет бережное отношение к природе.</a:t>
            </a:r>
          </a:p>
          <a:p>
            <a:endParaRPr lang="ru-RU" dirty="0"/>
          </a:p>
        </p:txBody>
      </p:sp>
    </p:spTree>
  </p:cSld>
  <p:clrMapOvr>
    <a:masterClrMapping/>
  </p:clrMapOvr>
  <p:transition spd="slow" advTm="60000">
    <p:cover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catherineasquithgallery.com/uploads/posts/2021-02/1613582201_114-p-fon-dlya-doshkolnoi-prezentatsii-1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6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52736"/>
            <a:ext cx="9286908" cy="857256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Изобразительная деятельность</a:t>
            </a:r>
            <a:b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</a:br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Рисование</a:t>
            </a:r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</a:b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34704" y="2212844"/>
            <a:ext cx="8317588" cy="2432312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Ребенок изображает отдельные предметы, простые по композиции сюжеты. </a:t>
            </a:r>
          </a:p>
          <a:p>
            <a:pPr lvl="0"/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Подбирает цвета, соответствующие изображаемым  предметам. </a:t>
            </a:r>
          </a:p>
          <a:p>
            <a:pPr lvl="0"/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Правильно пользуется кистью, красками.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60000"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catherineasquithgallery.com/uploads/posts/2021-02/1613582201_114-p-fon-dlya-doshkolnoi-prezentatsii-1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6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9286908" cy="40867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</a:b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Лепка</a:t>
            </a: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/>
            </a:r>
            <a:b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</a:b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62696" y="980728"/>
            <a:ext cx="8461604" cy="2448272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Умеет отделять от большого куска глины маленькие,</a:t>
            </a:r>
          </a:p>
          <a:p>
            <a:pPr lvl="0"/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Раскатывать комочки прямыми и круговыми движениями ладоней.  </a:t>
            </a:r>
          </a:p>
          <a:p>
            <a:pPr lvl="0"/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Лепит различные предметы, состоящие из 1-3 частей, используя разные приемы.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Аккуратно работает с пластилином.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  <a:p>
            <a:pPr marL="0" lv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3796833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Создает изображения предметов из готовых фигур.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Украшает заготовки из бумаги разной формы. 	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Подбирает цвета, соответствующие изображаемым предметам и по собственному желанию,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Умеет аккуратно  использовать материалы.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2400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lvl="0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52221" y="3212976"/>
            <a:ext cx="29835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Аппликация</a:t>
            </a:r>
            <a:endParaRPr lang="ru-RU" sz="4000" dirty="0"/>
          </a:p>
        </p:txBody>
      </p:sp>
    </p:spTree>
  </p:cSld>
  <p:clrMapOvr>
    <a:masterClrMapping/>
  </p:clrMapOvr>
  <p:transition spd="slow" advTm="60000">
    <p:cover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catherineasquithgallery.com/uploads/posts/2021-02/1613582201_114-p-fon-dlya-doshkolnoi-prezentatsii-1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20" y="0"/>
            <a:ext cx="9186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5536" y="404664"/>
            <a:ext cx="849694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Социально-игровая деятельность</a:t>
            </a:r>
            <a:endParaRPr lang="ru-RU" sz="3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Ребенок может принимать на себя роль, непродолжительно взаимодействовать со сверстниками от имени героя.</a:t>
            </a:r>
            <a:endParaRPr lang="ru-RU" sz="24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Ребенок умеет объединять несколько игровых действий в единую сюжетную линию, отражать в игре действия с предметами и взаимоотношения людей.	</a:t>
            </a:r>
            <a:endParaRPr lang="ru-RU" sz="24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Ребенок способен придерживаться игровых правил в дидактических играх.	</a:t>
            </a:r>
            <a:endParaRPr lang="ru-RU" sz="24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Ребенок способен  следить за развитием театрализованного действия и эмоционально на него отзываться.</a:t>
            </a:r>
            <a:endParaRPr lang="ru-RU" sz="24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Ребенок разыгрывает по просьбе взрослого и самостоятельно небольшие отрывки из знакомых сказок.	</a:t>
            </a:r>
            <a:endParaRPr lang="ru-RU" sz="24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Ребенок имитирует движения, мимику и интонацию воображаемого героя.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ru-RU" sz="2000" dirty="0"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4959819"/>
      </p:ext>
    </p:extLst>
  </p:cSld>
  <p:clrMapOvr>
    <a:masterClrMapping/>
  </p:clrMapOvr>
  <p:transition spd="slow" advTm="60000">
    <p:cover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catherineasquithgallery.com/uploads/posts/2021-02/1613582201_114-p-fon-dlya-doshkolnoi-prezentatsii-1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6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73018" y="404664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Формирование основ</a:t>
            </a:r>
          </a:p>
          <a:p>
            <a:pPr algn="ctr">
              <a:spcAft>
                <a:spcPts val="0"/>
              </a:spcAft>
            </a:pPr>
            <a:r>
              <a:rPr lang="ru-RU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безопасного </a:t>
            </a:r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поведения</a:t>
            </a:r>
          </a:p>
          <a:p>
            <a:pPr algn="ctr">
              <a:spcAft>
                <a:spcPts val="0"/>
              </a:spcAft>
            </a:pPr>
            <a:endParaRPr lang="ru-RU" sz="1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Ребенок соблюдает элементарные правила поведения в детском саду.	</a:t>
            </a:r>
            <a:endParaRPr lang="ru-RU" sz="24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Ребенок соблюдает элементарные правила взаимодействия с растениями и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животными.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	.</a:t>
            </a:r>
            <a:endParaRPr lang="ru-RU" sz="24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Ребенок имеет элементарные представления о правилах дорожного движения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4083671"/>
      </p:ext>
    </p:extLst>
  </p:cSld>
  <p:clrMapOvr>
    <a:masterClrMapping/>
  </p:clrMapOvr>
  <p:transition spd="slow" advTm="60000">
    <p:cover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catherineasquithgallery.com/uploads/posts/2021-02/1613582201_114-p-fon-dlya-doshkolnoi-prezentatsii-1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6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5536" y="548680"/>
            <a:ext cx="864096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Музыкальная деятельность</a:t>
            </a:r>
            <a:endParaRPr lang="ru-RU" sz="40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Ребенок способен слушать музыкальные произведения до конца. Узнает знакомые песни. </a:t>
            </a:r>
            <a:endParaRPr lang="ru-RU" sz="24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Ребенок различает звуки по высоте (в пределах октавы). Замечает изменения в звучании (тихо – громко, быстро – медленно). 	</a:t>
            </a:r>
            <a:endParaRPr lang="ru-RU" sz="24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Ребенок поет, не отставая и не опережая других. Испытывает удовольствие от пения. 	</a:t>
            </a:r>
            <a:endParaRPr lang="ru-RU" sz="24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Ребенок умеет выполнять танцевальные движения: кружиться в парах, притопывать попеременно ногами, двигаться под музыку с предметами. 	</a:t>
            </a:r>
            <a:endParaRPr lang="ru-RU" sz="24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Ребенок называет и различает детские музыкальные инструменты: погремушки, бубен, металлофон.</a:t>
            </a:r>
          </a:p>
        </p:txBody>
      </p:sp>
    </p:spTree>
    <p:extLst>
      <p:ext uri="{BB962C8B-B14F-4D97-AF65-F5344CB8AC3E}">
        <p14:creationId xmlns:p14="http://schemas.microsoft.com/office/powerpoint/2010/main" val="3251511016"/>
      </p:ext>
    </p:extLst>
  </p:cSld>
  <p:clrMapOvr>
    <a:masterClrMapping/>
  </p:clrMapOvr>
  <p:transition spd="slow" advTm="60000">
    <p:push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catherineasquithgallery.com/uploads/posts/2021-02/1613582201_114-p-fon-dlya-doshkolnoi-prezentatsii-1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1" y="0"/>
            <a:ext cx="9186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89042" y="2132856"/>
            <a:ext cx="82089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Спасибо  за внимание</a:t>
            </a:r>
            <a:r>
              <a:rPr lang="ru-RU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!</a:t>
            </a:r>
            <a:endParaRPr lang="ru-RU" sz="4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930739"/>
      </p:ext>
    </p:extLst>
  </p:cSld>
  <p:clrMapOvr>
    <a:masterClrMapping/>
  </p:clrMapOvr>
  <p:transition spd="slow" advTm="60000"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catherineasquithgallery.com/uploads/posts/2021-02/1613582201_114-p-fon-dlya-doshkolnoi-prezentatsii-1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6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9552" y="620687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Ребенок 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3-4 лет не способен длительное время удерживать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свое внимание на каком-то одном предмете, он быстро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переключается с одной деятельности на другую.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Для ребенка данного возраста характерны 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резкие </a:t>
            </a: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перепады настроения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Эмоциональное состояние зависит от физического</a:t>
            </a:r>
          </a:p>
          <a:p>
            <a:pPr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комфорта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На настроение начинают влиять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взаимоотношения со сверстниками и взрослыми.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3-4 года дети начинают усваивать правила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взаимоотношений в группе сверстников.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Начинает 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развиваться самооценка, при этом дети в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значительной мере ориентируются на оценку воспитателя.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Продолжает развиваться их половая идентификация, что</a:t>
            </a: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проявляется в характере выбираемых игрушек и сюжетов. </a:t>
            </a:r>
          </a:p>
        </p:txBody>
      </p:sp>
    </p:spTree>
    <p:extLst>
      <p:ext uri="{BB962C8B-B14F-4D97-AF65-F5344CB8AC3E}">
        <p14:creationId xmlns:p14="http://schemas.microsoft.com/office/powerpoint/2010/main" val="1178312389"/>
      </p:ext>
    </p:extLst>
  </p:cSld>
  <p:clrMapOvr>
    <a:masterClrMapping/>
  </p:clrMapOvr>
  <p:transition spd="slow" advTm="60000"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catherineasquithgallery.com/uploads/posts/2021-02/1613582201_114-p-fon-dlya-doshkolnoi-prezentatsii-1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6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33058" y="1124744"/>
            <a:ext cx="7920880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Вам, как его родителям важно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Бережно обращаться 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чувствами ребенка.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Сопереживать его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горю, понимать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злость,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разделять 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ним радость, чувствовать его усталость.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Осознавать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речевые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обороты 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запас слов будут формироваться 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него главным образом из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той речи, которую он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слышит 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семье.</a:t>
            </a:r>
          </a:p>
        </p:txBody>
      </p:sp>
    </p:spTree>
    <p:extLst>
      <p:ext uri="{BB962C8B-B14F-4D97-AF65-F5344CB8AC3E}">
        <p14:creationId xmlns:p14="http://schemas.microsoft.com/office/powerpoint/2010/main" val="825912308"/>
      </p:ext>
    </p:extLst>
  </p:cSld>
  <p:clrMapOvr>
    <a:masterClrMapping/>
  </p:clrMapOvr>
  <p:transition spd="slow" advTm="60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catherineasquithgallery.com/uploads/posts/2021-02/1613582201_114-p-fon-dlya-doshkolnoi-prezentatsii-1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6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9512" y="328658"/>
            <a:ext cx="905799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Мышления, Памяти, Внимания</a:t>
            </a: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умеет складывать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разрезанную картинку из 2-4 частей.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умеет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и объяснять несоответствия на рисунках.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Умеет находить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лишний предмет и объяснять почему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сделал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такой выбор.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Умеет находить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сходства и различия между предметами.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умеет запоминать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2-3 картинки.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умеет запоминать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3-4 слова, которые взрослый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повторил несколько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умеет запоминать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повторять движения,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показал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 1-2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Умеет запоминать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какую-либо деталь или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 предмета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Умеет не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отвлекаясь, в течение 5 минут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выполнять задание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Умеет находить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парные предметы.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группы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предметов выбирать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нужный.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умеет обращать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на свойства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предметов, находить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сходства и различия между предметами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0205160"/>
      </p:ext>
    </p:extLst>
  </p:cSld>
  <p:clrMapOvr>
    <a:masterClrMapping/>
  </p:clrMapOvr>
  <p:transition spd="slow" advTm="60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atherineasquithgallery.com/uploads/posts/2021-02/1613582201_114-p-fon-dlya-doshkolnoi-prezentatsii-1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6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929718" cy="106047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Социализация, развитие общения, нравственное воспитание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7544" y="2204865"/>
            <a:ext cx="8462174" cy="316835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Ребёнок знает о том, что такое хорошо и что плохо.</a:t>
            </a:r>
            <a:r>
              <a:rPr lang="ru-RU" dirty="0" smtClean="0"/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ребенка сформированы навыки организованного поведения в детском саду, дома, на улице.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Ребёнок проявляет внимательное, заботливое отношение к окружающим.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Ребёнок здоровается, прощается, извиняется, благодарит за помощь.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 advTm="60000"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s://catherineasquithgallery.com/uploads/posts/2021-02/1613582201_114-p-fon-dlya-doshkolnoi-prezentatsii-1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6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64704"/>
            <a:ext cx="8929718" cy="725470"/>
          </a:xfrm>
        </p:spPr>
        <p:txBody>
          <a:bodyPr>
            <a:noAutofit/>
          </a:bodyPr>
          <a:lstStyle/>
          <a:p>
            <a:pPr algn="l"/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Самообслуживание, самостоятельность </a:t>
            </a:r>
            <a:endParaRPr lang="ru-RU" sz="3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9553" y="1714488"/>
            <a:ext cx="8390166" cy="3730735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самостоятельно, одевается и раздевается в определенной последовательности: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надевать одежду, снимать, расстегивать пуговицы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складывать, вешать вещи в своем шкафчике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развязывать и завязывать шнурки ботинок, застегивать и расстёгивать молнию на ботинках</a:t>
            </a:r>
          </a:p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Ребенок замечает непорядок в одежде и устраняет его.</a:t>
            </a:r>
          </a:p>
          <a:p>
            <a:endParaRPr lang="ru-RU" dirty="0"/>
          </a:p>
        </p:txBody>
      </p:sp>
    </p:spTree>
  </p:cSld>
  <p:clrMapOvr>
    <a:masterClrMapping/>
  </p:clrMapOvr>
  <p:transition spd="slow" advTm="60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catherineasquithgallery.com/uploads/posts/2021-02/1613582201_114-p-fon-dlya-doshkolnoi-prezentatsii-1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6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9286908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Воспитание культурно-гигиенических навыков</a:t>
            </a: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7544" y="1857365"/>
            <a:ext cx="8533613" cy="3299828"/>
          </a:xfrm>
        </p:spPr>
        <p:txBody>
          <a:bodyPr>
            <a:normAutofit fontScale="25000" lnSpcReduction="20000"/>
          </a:bodyPr>
          <a:lstStyle/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Ребенок следит за своим внешним видом; учится правильно пользоваться мылом, аккуратно моет руки, лицо, уши; насухо вытирается после умывания, вешает полотенце на место, пользуется расческой и носовым платком.</a:t>
            </a:r>
          </a:p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У ребенка формируются элементарные навыки поведения за столом: </a:t>
            </a:r>
          </a:p>
          <a:p>
            <a:pPr marL="0" indent="0"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	- умение правильно пользоваться столовой и чайной    ложками, вилкой, салфеткой; </a:t>
            </a:r>
          </a:p>
          <a:p>
            <a:pPr marL="0" indent="0"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	- не крошить хлеб, пережевывать пищу с закрытым ртом, не разговаривать с полным ртом.</a:t>
            </a:r>
          </a:p>
          <a:p>
            <a:endParaRPr lang="ru-RU" dirty="0"/>
          </a:p>
        </p:txBody>
      </p:sp>
    </p:spTree>
  </p:cSld>
  <p:clrMapOvr>
    <a:masterClrMapping/>
  </p:clrMapOvr>
  <p:transition spd="slow" advTm="60000">
    <p:cover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catherineasquithgallery.com/uploads/posts/2021-02/1613582201_114-p-fon-dlya-doshkolnoi-prezentatsii-1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996" y="0"/>
            <a:ext cx="9186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698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Речевое развитие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/>
            </a:r>
            <a:b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</a:b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7544" y="1214422"/>
            <a:ext cx="8390736" cy="4911741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Называет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животных и их детенышей.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Согласовывает слова в роде, числе, падеже.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Произносит все гласные и согласные звуки, кроме шипящих и сонорных.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Рассказывает об увиденном в 2-4 предложениях.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помощью взрослого умеет инсценировать и драматизировать небольшие отрывки из народных сказок.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Употребляет предложения с однородными членами.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Читает наизусть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потешки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небольшие стихи.</a:t>
            </a:r>
          </a:p>
          <a:p>
            <a:endParaRPr lang="ru-RU" dirty="0"/>
          </a:p>
        </p:txBody>
      </p:sp>
    </p:spTree>
  </p:cSld>
  <p:clrMapOvr>
    <a:masterClrMapping/>
  </p:clrMapOvr>
  <p:transition spd="slow" advTm="60000"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catherineasquithgallery.com/uploads/posts/2021-02/1613582201_114-p-fon-dlya-doshkolnoi-prezentatsii-1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69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476672"/>
            <a:ext cx="3744416" cy="576064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/>
            </a:r>
            <a:b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</a:br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ФЭМП</a:t>
            </a:r>
            <a:r>
              <a:rPr lang="ru-RU" sz="2800" dirty="0" smtClean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ru-RU" sz="2800" dirty="0" smtClean="0">
                <a:solidFill>
                  <a:srgbClr val="FF0000"/>
                </a:solidFill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83262" y="908720"/>
            <a:ext cx="8820472" cy="5715040"/>
          </a:xfrm>
        </p:spPr>
        <p:txBody>
          <a:bodyPr>
            <a:noAutofit/>
          </a:bodyPr>
          <a:lstStyle/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Различает предметы по величине «большой», «маленький».</a:t>
            </a:r>
          </a:p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Умеет видеть один и много предметов, используя слова «один», «много», «ни одного».</a:t>
            </a:r>
          </a:p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Знать части суток: день — ночь, утро — вечер.</a:t>
            </a:r>
          </a:p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Сравнивает 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группы предметов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, используя приемы наложения и приложения обозначая словами больше – меньше, поровну. </a:t>
            </a:r>
          </a:p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Сравнивает два предмета, разные по величине (длине, высоте).</a:t>
            </a:r>
          </a:p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Называет геометрические фигуры (круг, квадрат, треугольник,  называть их. </a:t>
            </a:r>
          </a:p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Различает основных 4 цвета (синий, красный, желтый, зеленый).</a:t>
            </a:r>
            <a:r>
              <a:rPr lang="ru-RU" sz="2300" dirty="0" smtClean="0"/>
              <a:t> </a:t>
            </a:r>
          </a:p>
          <a:p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Ориентируется от себя: вверху — внизу, впереди — сзади (позади), справа — слева. Различать правую и левую руки.</a:t>
            </a:r>
          </a:p>
          <a:p>
            <a:endParaRPr lang="ru-RU" sz="2300" dirty="0"/>
          </a:p>
        </p:txBody>
      </p:sp>
    </p:spTree>
  </p:cSld>
  <p:clrMapOvr>
    <a:masterClrMapping/>
  </p:clrMapOvr>
  <p:transition spd="slow" advTm="60000">
    <p:cover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2E353D"/>
      </a:dk1>
      <a:lt1>
        <a:sysClr val="window" lastClr="F9F9FB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878</Words>
  <Application>Microsoft Office PowerPoint</Application>
  <PresentationFormat>Экран (4:3)</PresentationFormat>
  <Paragraphs>112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Тема Office</vt:lpstr>
      <vt:lpstr>Что должен   знать и уметь  ребенок  3-4 лет </vt:lpstr>
      <vt:lpstr>Презентация PowerPoint</vt:lpstr>
      <vt:lpstr>Презентация PowerPoint</vt:lpstr>
      <vt:lpstr>Презентация PowerPoint</vt:lpstr>
      <vt:lpstr>  Социализация, развитие общения, нравственное воспитание </vt:lpstr>
      <vt:lpstr>Самообслуживание, самостоятельность </vt:lpstr>
      <vt:lpstr>Воспитание культурно-гигиенических навыков</vt:lpstr>
      <vt:lpstr>Речевое развитие </vt:lpstr>
      <vt:lpstr> ФЭМП </vt:lpstr>
      <vt:lpstr>Конструирование</vt:lpstr>
      <vt:lpstr>Формирование целостной картины мира и представлений о социальных ценностях </vt:lpstr>
      <vt:lpstr>Изобразительная деятельность Рисование </vt:lpstr>
      <vt:lpstr> Лепка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46</cp:revision>
  <dcterms:created xsi:type="dcterms:W3CDTF">2015-10-11T17:59:34Z</dcterms:created>
  <dcterms:modified xsi:type="dcterms:W3CDTF">2024-11-02T07:17:24Z</dcterms:modified>
</cp:coreProperties>
</file>